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70" r:id="rId5"/>
    <p:sldId id="271" r:id="rId6"/>
    <p:sldId id="268" r:id="rId7"/>
    <p:sldId id="273" r:id="rId8"/>
    <p:sldId id="264" r:id="rId9"/>
    <p:sldId id="269" r:id="rId10"/>
    <p:sldId id="262" r:id="rId11"/>
    <p:sldId id="272" r:id="rId12"/>
    <p:sldId id="266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A6D10-10A1-4126-9649-022A6A6D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polynôme et syndrome  +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876764-20CF-43BC-B031-E6BC81B8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65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9943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29171" y="3222868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95393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70" y="759969"/>
            <a:ext cx="2425202" cy="850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523477" y="499506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5724059" y="1900833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48516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293693" y="3581683"/>
            <a:ext cx="8658225" cy="1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2" y="2363899"/>
            <a:ext cx="11112940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9" y="4832325"/>
            <a:ext cx="11719022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92925C-8403-40F7-8E26-50D914921F70}"/>
              </a:ext>
            </a:extLst>
          </p:cNvPr>
          <p:cNvCxnSpPr/>
          <p:nvPr/>
        </p:nvCxnSpPr>
        <p:spPr>
          <a:xfrm flipH="1">
            <a:off x="2547892" y="4342376"/>
            <a:ext cx="383844" cy="66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90" y="5117314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1501010" y="5647326"/>
            <a:ext cx="2297056" cy="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B58AE7B-886D-4CBF-9E2D-3C01C0D1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703" y="3832054"/>
            <a:ext cx="2088029" cy="540431"/>
          </a:xfr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E73D12-8340-4FBB-81C7-0821F4DB73B8}"/>
              </a:ext>
            </a:extLst>
          </p:cNvPr>
          <p:cNvSpPr txBox="1">
            <a:spLocks/>
          </p:cNvSpPr>
          <p:nvPr/>
        </p:nvSpPr>
        <p:spPr>
          <a:xfrm>
            <a:off x="603599" y="81691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Relations principales du codage de Reed-Solomon  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0F9BF-121D-4090-864B-2B77FD5F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19" y="2513439"/>
            <a:ext cx="1590754" cy="5031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79735F-DE54-483C-BD6B-C3E14305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69" y="2523117"/>
            <a:ext cx="1687247" cy="48384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DC362AB-C578-4943-A67D-E7D346079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92" y="3772410"/>
            <a:ext cx="2276475" cy="600075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679D52E-2C2E-4944-93EE-B999C9816437}"/>
              </a:ext>
            </a:extLst>
          </p:cNvPr>
          <p:cNvGrpSpPr/>
          <p:nvPr/>
        </p:nvGrpSpPr>
        <p:grpSpPr>
          <a:xfrm>
            <a:off x="3818810" y="2516728"/>
            <a:ext cx="1703263" cy="561975"/>
            <a:chOff x="3401003" y="1788110"/>
            <a:chExt cx="1703263" cy="5619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4AEC790-4124-4843-8E38-812FF2EC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1003" y="1840498"/>
              <a:ext cx="419100" cy="4572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1BF8319-239F-4914-B278-B15C8AB1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4027" y="1840498"/>
              <a:ext cx="522514" cy="45720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CD0F89B-03E5-4295-BAF5-2F815614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6541" y="1788110"/>
              <a:ext cx="847725" cy="561975"/>
            </a:xfrm>
            <a:prstGeom prst="rect">
              <a:avLst/>
            </a:prstGeom>
          </p:spPr>
        </p:pic>
      </p:grp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308EBA5-212A-4E99-A4C8-FF7B165DED5D}"/>
              </a:ext>
            </a:extLst>
          </p:cNvPr>
          <p:cNvSpPr/>
          <p:nvPr/>
        </p:nvSpPr>
        <p:spPr>
          <a:xfrm>
            <a:off x="5746102" y="2657221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A36FFA57-952F-4B00-BCA6-2F5EFDFA0FD4}"/>
              </a:ext>
            </a:extLst>
          </p:cNvPr>
          <p:cNvSpPr/>
          <p:nvPr/>
        </p:nvSpPr>
        <p:spPr>
          <a:xfrm>
            <a:off x="5746101" y="3961775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317795"/>
              </p:ext>
            </p:extLst>
          </p:nvPr>
        </p:nvGraphicFramePr>
        <p:xfrm>
          <a:off x="1799001" y="199684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556286" y="4693265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643621" y="3708630"/>
            <a:ext cx="730404" cy="896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C0631B-F21F-4FF1-BE2A-09DEBD69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66" y="5005540"/>
            <a:ext cx="1687247" cy="48384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E714D57-EE76-4CC6-8715-A9B5BA7B6245}"/>
              </a:ext>
            </a:extLst>
          </p:cNvPr>
          <p:cNvCxnSpPr/>
          <p:nvPr/>
        </p:nvCxnSpPr>
        <p:spPr>
          <a:xfrm>
            <a:off x="5353618" y="3708630"/>
            <a:ext cx="490194" cy="1354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CDAFD0C-8AC7-4F5F-AAA7-D846E0631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041" y="5062918"/>
            <a:ext cx="491929" cy="5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Localisation des erreurs : comment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>
            <a:off x="9437623" y="2648169"/>
            <a:ext cx="0" cy="4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857373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267</Words>
  <Application>Microsoft Office PowerPoint</Application>
  <PresentationFormat>Grand écran</PresentationFormat>
  <Paragraphs>61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</vt:lpstr>
      <vt:lpstr>Décodage de Reed-Solomon</vt:lpstr>
      <vt:lpstr>Reed-Solomon:</vt:lpstr>
      <vt:lpstr>Présentation PowerPoint</vt:lpstr>
      <vt:lpstr>Décodage de Reed-Solomon par la méthode des Polynômes</vt:lpstr>
      <vt:lpstr>Décodage de Reed-Solomon par la méthode des Syndromes</vt:lpstr>
      <vt:lpstr>Efficacités comparées</vt:lpstr>
      <vt:lpstr>Complexité polynôme et syndrome  + comparaison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73</cp:revision>
  <dcterms:created xsi:type="dcterms:W3CDTF">2021-01-08T13:56:20Z</dcterms:created>
  <dcterms:modified xsi:type="dcterms:W3CDTF">2021-05-20T10:06:58Z</dcterms:modified>
</cp:coreProperties>
</file>